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7ED9E-7558-4AD8-9826-222483266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C39E4F-AA7B-4339-9758-A63E93223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76D46-E0AD-4034-A51A-DD6F44B4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7378E9-5524-407A-B72D-51D24460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8D20DE-F2F9-432E-ACA3-3A04653C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23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967E6B-838C-4ACE-97BF-F54F2CFF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67AA66-C76B-4EE2-8309-5DB4DBED4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1CF7A-DA26-40BE-86F7-63625BFB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E020DD-9F0A-45FC-B1DD-5D5B7D012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2B6B34-B55B-438F-AB85-AE7541D1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6F79B6-0BF7-41B4-871B-721827E9E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A432BD-0A90-432F-9ED0-76BF80351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BDAD1E-C5FA-47E4-9BDF-68326448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8044E4-A9DD-4917-8A74-25821C8E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AE96F-19D9-4206-9187-3B3D4C8B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53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7FE93-B0BF-44A1-8A3E-BB84E4FE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BEE689-B24A-4259-AB11-23E4B34F7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F84474-AACA-47A2-BFF8-4808F267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AFC4F-8715-4986-A811-9A1A2BC4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CA7B88-8F34-4B5D-A461-D8D68438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08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6EBAD-B108-4BC9-9F60-C655E0109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2056EC-7F64-4090-9274-9ECA7271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DD9E2B-A4F9-471B-98B2-01C36EEC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EC7D4-C370-4051-B092-7296E84F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B703EB-EAE8-41C2-94C1-248A41646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55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2EFF85-5BA3-412C-A8C6-71E9350E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C21FB0-DF71-446D-AF13-626512958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AF6DA0-FD96-47FF-9DED-C4A0B1894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A027D5-3599-467D-B97B-2E1A214C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E885AA-6065-44DB-B9BB-3C51C1F3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D73C36-632F-4B0C-9E97-B3B4E05B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77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E2C59-AD5A-4D2A-A567-28118F19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77A410-DEF2-410C-A0E3-F7CC65D2E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A07451-3391-49D1-80A5-728849B17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E6D2D6-FCA5-4307-87B5-9B45D9E7C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691388-A640-4163-8E40-B725481D9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DCEBA1-07B2-43BE-AAA9-BFE34C4B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4B216D-87D2-4593-9372-0CD99B19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39693E2-F7BC-477A-91D8-F14B30D8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62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80741-0A5A-4026-AB27-FC6A2ACB3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F64E47-C0E2-4F01-A255-B706E3C2D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66ECE2-4A49-4DFA-A87D-E7EE765D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25052C-B8E0-4B97-BC9E-1A40573A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34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A3197E6-61E5-4D58-B793-E7D6F020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DB93AF-07B9-43D0-8B21-BCD34EAB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054649-A5E9-49CF-9915-EE31A20B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2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03EB2-B560-46CC-99F1-86995540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9E0BB-3D1D-49C5-A5BC-A999028F4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6CEA68-A207-482E-BAD5-FB01FB856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C90D6B-4F3D-4600-B276-0059B662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323D13-D4FC-46A5-94BE-6A707F5F1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A571AC-BDF4-4969-94B4-72C3AF9F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0A492-D900-4798-85D1-6F694F0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3CFBD9B-3C84-497A-A150-064522473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3BD3F9-45E2-484A-AC0A-9AF55359E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04D66A-9CD2-40CC-AB2D-A4AFB491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2E2749-4267-4724-8F76-64B261E8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FABCBF-C219-4E38-9EC6-85F52585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EB22A-B049-456C-B832-1223715DB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0F37AC-4554-4EDB-89B7-DAA508B0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A1688E-6F99-48D4-B77E-FA967DDFC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014C2-F42D-42AB-A614-BCDFBC213A8D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D410B6-6FC8-49BA-8DC0-58FB8BCB8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64FE4D-AB04-4463-BE79-C4F696072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0E4FF-13F1-4FD0-8A93-E30E7BC19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35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55AF257-2CA5-4C26-AF54-4740908C4EF5}"/>
              </a:ext>
            </a:extLst>
          </p:cNvPr>
          <p:cNvCxnSpPr>
            <a:cxnSpLocks/>
          </p:cNvCxnSpPr>
          <p:nvPr/>
        </p:nvCxnSpPr>
        <p:spPr>
          <a:xfrm flipH="1">
            <a:off x="6367244" y="1931565"/>
            <a:ext cx="11889" cy="27473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F240CDF-4FC8-4761-82B4-126508213536}"/>
              </a:ext>
            </a:extLst>
          </p:cNvPr>
          <p:cNvCxnSpPr>
            <a:cxnSpLocks/>
          </p:cNvCxnSpPr>
          <p:nvPr/>
        </p:nvCxnSpPr>
        <p:spPr>
          <a:xfrm flipH="1">
            <a:off x="1610686" y="1941355"/>
            <a:ext cx="4748174" cy="2111093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A04307D-109B-4A1E-B1E2-DA00BC75C83B}"/>
              </a:ext>
            </a:extLst>
          </p:cNvPr>
          <p:cNvCxnSpPr>
            <a:cxnSpLocks/>
          </p:cNvCxnSpPr>
          <p:nvPr/>
        </p:nvCxnSpPr>
        <p:spPr>
          <a:xfrm>
            <a:off x="1753299" y="4788017"/>
            <a:ext cx="87161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57B2BBBE-CB5F-481F-974D-467AE0B587F0}"/>
              </a:ext>
            </a:extLst>
          </p:cNvPr>
          <p:cNvCxnSpPr>
            <a:cxnSpLocks/>
          </p:cNvCxnSpPr>
          <p:nvPr/>
        </p:nvCxnSpPr>
        <p:spPr>
          <a:xfrm>
            <a:off x="10469461" y="1946246"/>
            <a:ext cx="0" cy="28263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35355DE-48F1-41D3-B592-16F53AF8E542}"/>
              </a:ext>
            </a:extLst>
          </p:cNvPr>
          <p:cNvSpPr/>
          <p:nvPr/>
        </p:nvSpPr>
        <p:spPr>
          <a:xfrm>
            <a:off x="10361828" y="2297538"/>
            <a:ext cx="92262" cy="1090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D98D655-9B45-4334-A442-4389AF05A800}"/>
              </a:ext>
            </a:extLst>
          </p:cNvPr>
          <p:cNvSpPr/>
          <p:nvPr/>
        </p:nvSpPr>
        <p:spPr>
          <a:xfrm>
            <a:off x="10376343" y="3791826"/>
            <a:ext cx="92262" cy="1090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6105631-9E3D-48A0-9DD0-39B52181A895}"/>
              </a:ext>
            </a:extLst>
          </p:cNvPr>
          <p:cNvSpPr/>
          <p:nvPr/>
        </p:nvSpPr>
        <p:spPr>
          <a:xfrm>
            <a:off x="10377200" y="4289922"/>
            <a:ext cx="92262" cy="1090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39FFD045-388D-419B-8ED1-6F03C3865044}"/>
              </a:ext>
            </a:extLst>
          </p:cNvPr>
          <p:cNvSpPr/>
          <p:nvPr/>
        </p:nvSpPr>
        <p:spPr>
          <a:xfrm>
            <a:off x="10377199" y="3293730"/>
            <a:ext cx="92262" cy="1090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44F2B91-2828-486A-9C34-8189927FE20C}"/>
              </a:ext>
            </a:extLst>
          </p:cNvPr>
          <p:cNvSpPr/>
          <p:nvPr/>
        </p:nvSpPr>
        <p:spPr>
          <a:xfrm>
            <a:off x="10361829" y="2795634"/>
            <a:ext cx="92262" cy="1090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D2F27DE6-B17D-4135-86B6-07497445D32A}"/>
              </a:ext>
            </a:extLst>
          </p:cNvPr>
          <p:cNvSpPr/>
          <p:nvPr/>
        </p:nvSpPr>
        <p:spPr>
          <a:xfrm>
            <a:off x="10032521" y="1579756"/>
            <a:ext cx="535507" cy="262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ТО-4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6311C6D-B8B8-44C6-9634-13904E08C1B3}"/>
              </a:ext>
            </a:extLst>
          </p:cNvPr>
          <p:cNvSpPr/>
          <p:nvPr/>
        </p:nvSpPr>
        <p:spPr>
          <a:xfrm>
            <a:off x="6111380" y="1560354"/>
            <a:ext cx="535507" cy="262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ТО-2</a:t>
            </a: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CA50268E-CD96-4FC7-BE9F-351382CD1E44}"/>
              </a:ext>
            </a:extLst>
          </p:cNvPr>
          <p:cNvCxnSpPr>
            <a:cxnSpLocks/>
          </p:cNvCxnSpPr>
          <p:nvPr/>
        </p:nvCxnSpPr>
        <p:spPr>
          <a:xfrm>
            <a:off x="10207976" y="1993084"/>
            <a:ext cx="1398" cy="2732714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19117C2-A4D3-4AF9-B246-FFD596441D65}"/>
              </a:ext>
            </a:extLst>
          </p:cNvPr>
          <p:cNvSpPr/>
          <p:nvPr/>
        </p:nvSpPr>
        <p:spPr>
          <a:xfrm>
            <a:off x="1070987" y="3749232"/>
            <a:ext cx="535507" cy="2667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ТО-1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3ABBF7B-3722-472B-B711-666DC9301B98}"/>
              </a:ext>
            </a:extLst>
          </p:cNvPr>
          <p:cNvSpPr/>
          <p:nvPr/>
        </p:nvSpPr>
        <p:spPr>
          <a:xfrm>
            <a:off x="10546353" y="4309496"/>
            <a:ext cx="535507" cy="262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ТО-3</a:t>
            </a: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7526EA81-F355-46A0-A617-FFF7A0F7E493}"/>
              </a:ext>
            </a:extLst>
          </p:cNvPr>
          <p:cNvCxnSpPr/>
          <p:nvPr/>
        </p:nvCxnSpPr>
        <p:spPr>
          <a:xfrm flipH="1">
            <a:off x="1501629" y="4788017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2064EFA9-6CBD-4C0C-899E-EB6C5E994774}"/>
              </a:ext>
            </a:extLst>
          </p:cNvPr>
          <p:cNvCxnSpPr/>
          <p:nvPr/>
        </p:nvCxnSpPr>
        <p:spPr>
          <a:xfrm flipH="1">
            <a:off x="2118220" y="4803398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8C13C388-9330-4DF1-9790-EE97B3B42457}"/>
              </a:ext>
            </a:extLst>
          </p:cNvPr>
          <p:cNvCxnSpPr/>
          <p:nvPr/>
        </p:nvCxnSpPr>
        <p:spPr>
          <a:xfrm flipH="1">
            <a:off x="2734811" y="4788366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17CCD804-5E2F-4BBD-9F57-268B63673DA7}"/>
              </a:ext>
            </a:extLst>
          </p:cNvPr>
          <p:cNvCxnSpPr/>
          <p:nvPr/>
        </p:nvCxnSpPr>
        <p:spPr>
          <a:xfrm flipH="1">
            <a:off x="3351402" y="4795185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60CC267F-B474-46AC-9644-6497F06F0AEE}"/>
              </a:ext>
            </a:extLst>
          </p:cNvPr>
          <p:cNvCxnSpPr/>
          <p:nvPr/>
        </p:nvCxnSpPr>
        <p:spPr>
          <a:xfrm flipH="1">
            <a:off x="3988966" y="4787669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24D50120-7DD5-4CB9-8595-4F33588004C7}"/>
              </a:ext>
            </a:extLst>
          </p:cNvPr>
          <p:cNvCxnSpPr/>
          <p:nvPr/>
        </p:nvCxnSpPr>
        <p:spPr>
          <a:xfrm flipH="1">
            <a:off x="4584584" y="4786972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19384715-3437-4F0E-A850-E2491A30C8B0}"/>
              </a:ext>
            </a:extLst>
          </p:cNvPr>
          <p:cNvCxnSpPr/>
          <p:nvPr/>
        </p:nvCxnSpPr>
        <p:spPr>
          <a:xfrm flipH="1">
            <a:off x="5199078" y="4795185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560BB94D-E686-4310-AC89-8E9841507EA4}"/>
              </a:ext>
            </a:extLst>
          </p:cNvPr>
          <p:cNvCxnSpPr/>
          <p:nvPr/>
        </p:nvCxnSpPr>
        <p:spPr>
          <a:xfrm flipH="1">
            <a:off x="5815669" y="4786972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B48C836C-41F5-4E01-B16E-EE55BA4EA078}"/>
              </a:ext>
            </a:extLst>
          </p:cNvPr>
          <p:cNvCxnSpPr/>
          <p:nvPr/>
        </p:nvCxnSpPr>
        <p:spPr>
          <a:xfrm flipH="1">
            <a:off x="6430163" y="4786449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BF11952D-3866-4C54-B391-427A44D63C3D}"/>
              </a:ext>
            </a:extLst>
          </p:cNvPr>
          <p:cNvCxnSpPr/>
          <p:nvPr/>
        </p:nvCxnSpPr>
        <p:spPr>
          <a:xfrm flipH="1">
            <a:off x="7071921" y="4786799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ACD7CFC4-323D-4E48-B80E-8F8FB47DF383}"/>
              </a:ext>
            </a:extLst>
          </p:cNvPr>
          <p:cNvCxnSpPr/>
          <p:nvPr/>
        </p:nvCxnSpPr>
        <p:spPr>
          <a:xfrm flipH="1">
            <a:off x="7723478" y="4780327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463CD53C-A185-4D9E-A567-C787EE0B142E}"/>
              </a:ext>
            </a:extLst>
          </p:cNvPr>
          <p:cNvCxnSpPr/>
          <p:nvPr/>
        </p:nvCxnSpPr>
        <p:spPr>
          <a:xfrm flipH="1">
            <a:off x="8326076" y="4795185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9C83BB06-F1C3-4255-8938-B3690EAAFA04}"/>
              </a:ext>
            </a:extLst>
          </p:cNvPr>
          <p:cNvCxnSpPr/>
          <p:nvPr/>
        </p:nvCxnSpPr>
        <p:spPr>
          <a:xfrm flipH="1">
            <a:off x="9016793" y="4780327"/>
            <a:ext cx="1233182" cy="723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AF3E3803-1B6A-4A45-ABE5-DB6591A598C5}"/>
              </a:ext>
            </a:extLst>
          </p:cNvPr>
          <p:cNvCxnSpPr>
            <a:cxnSpLocks/>
          </p:cNvCxnSpPr>
          <p:nvPr/>
        </p:nvCxnSpPr>
        <p:spPr>
          <a:xfrm flipH="1" flipV="1">
            <a:off x="8143065" y="3462921"/>
            <a:ext cx="1371963" cy="756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0442FB-6C51-4FE9-829C-460191B62D9C}"/>
              </a:ext>
            </a:extLst>
          </p:cNvPr>
          <p:cNvSpPr txBox="1"/>
          <p:nvPr/>
        </p:nvSpPr>
        <p:spPr>
          <a:xfrm>
            <a:off x="9184039" y="3705008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5.</a:t>
            </a: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EFD6E441-BC60-469F-B068-DDF4A869BF9D}"/>
              </a:ext>
            </a:extLst>
          </p:cNvPr>
          <p:cNvSpPr/>
          <p:nvPr/>
        </p:nvSpPr>
        <p:spPr>
          <a:xfrm>
            <a:off x="877954" y="1006679"/>
            <a:ext cx="10514295" cy="47313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id="{9875AC15-B043-4406-B517-29B7159702C1}"/>
              </a:ext>
            </a:extLst>
          </p:cNvPr>
          <p:cNvCxnSpPr>
            <a:cxnSpLocks/>
          </p:cNvCxnSpPr>
          <p:nvPr/>
        </p:nvCxnSpPr>
        <p:spPr>
          <a:xfrm>
            <a:off x="6430069" y="1975395"/>
            <a:ext cx="3266583" cy="1865997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>
            <a:extLst>
              <a:ext uri="{FF2B5EF4-FFF2-40B4-BE49-F238E27FC236}">
                <a16:creationId xmlns:a16="http://schemas.microsoft.com/office/drawing/2014/main" id="{C5A266DB-5E61-4927-8C0D-DD9F4DB3802A}"/>
              </a:ext>
            </a:extLst>
          </p:cNvPr>
          <p:cNvCxnSpPr>
            <a:cxnSpLocks/>
          </p:cNvCxnSpPr>
          <p:nvPr/>
        </p:nvCxnSpPr>
        <p:spPr>
          <a:xfrm>
            <a:off x="6512336" y="2090257"/>
            <a:ext cx="7685" cy="2584847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5BD53C30-71A7-402C-8B07-4F7E959C7219}"/>
              </a:ext>
            </a:extLst>
          </p:cNvPr>
          <p:cNvSpPr/>
          <p:nvPr/>
        </p:nvSpPr>
        <p:spPr>
          <a:xfrm>
            <a:off x="5168455" y="4795668"/>
            <a:ext cx="2128675" cy="26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РЗ-2</a:t>
            </a:r>
          </a:p>
        </p:txBody>
      </p:sp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A4E90E60-6DEE-40D6-A54C-7DA58BFC0E99}"/>
              </a:ext>
            </a:extLst>
          </p:cNvPr>
          <p:cNvSpPr/>
          <p:nvPr/>
        </p:nvSpPr>
        <p:spPr>
          <a:xfrm>
            <a:off x="1007752" y="4796624"/>
            <a:ext cx="1646363" cy="283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РЗ-1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CBCA76C5-3F0A-437D-9A3B-B2C510A751C8}"/>
              </a:ext>
            </a:extLst>
          </p:cNvPr>
          <p:cNvSpPr/>
          <p:nvPr/>
        </p:nvSpPr>
        <p:spPr>
          <a:xfrm>
            <a:off x="8810202" y="4786661"/>
            <a:ext cx="1646363" cy="283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РЗ-3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D71064E-800D-435D-8E8F-3D9DA51CB4C3}"/>
              </a:ext>
            </a:extLst>
          </p:cNvPr>
          <p:cNvSpPr txBox="1"/>
          <p:nvPr/>
        </p:nvSpPr>
        <p:spPr>
          <a:xfrm>
            <a:off x="7179053" y="4089193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6.</a:t>
            </a:r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813DA2E6-95D2-4E88-A056-F65C2E545681}"/>
              </a:ext>
            </a:extLst>
          </p:cNvPr>
          <p:cNvCxnSpPr/>
          <p:nvPr/>
        </p:nvCxnSpPr>
        <p:spPr>
          <a:xfrm>
            <a:off x="6912531" y="3153585"/>
            <a:ext cx="0" cy="1475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F8218C0-C269-42AE-B600-F6E204B33770}"/>
              </a:ext>
            </a:extLst>
          </p:cNvPr>
          <p:cNvSpPr txBox="1"/>
          <p:nvPr/>
        </p:nvSpPr>
        <p:spPr>
          <a:xfrm>
            <a:off x="6943807" y="4089716"/>
            <a:ext cx="517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2.,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E85B32-3EBA-4768-A498-F70129947D4C}"/>
              </a:ext>
            </a:extLst>
          </p:cNvPr>
          <p:cNvSpPr txBox="1"/>
          <p:nvPr/>
        </p:nvSpPr>
        <p:spPr>
          <a:xfrm>
            <a:off x="6727575" y="2560126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7.</a:t>
            </a:r>
          </a:p>
        </p:txBody>
      </p: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B7EE0A76-0D2C-48F4-9462-98D7A4455B37}"/>
              </a:ext>
            </a:extLst>
          </p:cNvPr>
          <p:cNvCxnSpPr/>
          <p:nvPr/>
        </p:nvCxnSpPr>
        <p:spPr>
          <a:xfrm>
            <a:off x="10688973" y="2166755"/>
            <a:ext cx="0" cy="1475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0FEBF60A-3041-4244-BDA6-E5B99414981F}"/>
              </a:ext>
            </a:extLst>
          </p:cNvPr>
          <p:cNvCxnSpPr>
            <a:cxnSpLocks/>
          </p:cNvCxnSpPr>
          <p:nvPr/>
        </p:nvCxnSpPr>
        <p:spPr>
          <a:xfrm flipV="1">
            <a:off x="10963950" y="2725039"/>
            <a:ext cx="0" cy="1475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835B44D6-2CEE-431A-9D3E-571F611E973D}"/>
              </a:ext>
            </a:extLst>
          </p:cNvPr>
          <p:cNvSpPr txBox="1"/>
          <p:nvPr/>
        </p:nvSpPr>
        <p:spPr>
          <a:xfrm>
            <a:off x="10687580" y="2076290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7CA7121-0913-4A53-8EBE-B8A1141F5A7A}"/>
              </a:ext>
            </a:extLst>
          </p:cNvPr>
          <p:cNvSpPr txBox="1"/>
          <p:nvPr/>
        </p:nvSpPr>
        <p:spPr>
          <a:xfrm>
            <a:off x="10919765" y="3642623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3.</a:t>
            </a:r>
          </a:p>
        </p:txBody>
      </p:sp>
      <p:sp>
        <p:nvSpPr>
          <p:cNvPr id="68" name="Полилиния: фигура 67">
            <a:extLst>
              <a:ext uri="{FF2B5EF4-FFF2-40B4-BE49-F238E27FC236}">
                <a16:creationId xmlns:a16="http://schemas.microsoft.com/office/drawing/2014/main" id="{A1F46679-DBDD-45C1-936E-42CAF33130D6}"/>
              </a:ext>
            </a:extLst>
          </p:cNvPr>
          <p:cNvSpPr/>
          <p:nvPr/>
        </p:nvSpPr>
        <p:spPr>
          <a:xfrm>
            <a:off x="9696652" y="1914790"/>
            <a:ext cx="419726" cy="2843898"/>
          </a:xfrm>
          <a:custGeom>
            <a:avLst/>
            <a:gdLst>
              <a:gd name="connsiteX0" fmla="*/ 0 w 528506"/>
              <a:gd name="connsiteY0" fmla="*/ 2843898 h 2843898"/>
              <a:gd name="connsiteX1" fmla="*/ 335559 w 528506"/>
              <a:gd name="connsiteY1" fmla="*/ 30 h 2843898"/>
              <a:gd name="connsiteX2" fmla="*/ 528506 w 528506"/>
              <a:gd name="connsiteY2" fmla="*/ 2785175 h 284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8506" h="2843898">
                <a:moveTo>
                  <a:pt x="0" y="2843898"/>
                </a:moveTo>
                <a:cubicBezTo>
                  <a:pt x="123737" y="1426857"/>
                  <a:pt x="247475" y="9817"/>
                  <a:pt x="335559" y="30"/>
                </a:cubicBezTo>
                <a:cubicBezTo>
                  <a:pt x="423643" y="-9757"/>
                  <a:pt x="500543" y="2323781"/>
                  <a:pt x="528506" y="27851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62E55D0-E03F-4F61-9C6A-3067D6E39CBF}"/>
              </a:ext>
            </a:extLst>
          </p:cNvPr>
          <p:cNvSpPr txBox="1"/>
          <p:nvPr/>
        </p:nvSpPr>
        <p:spPr>
          <a:xfrm flipH="1">
            <a:off x="9132831" y="2155121"/>
            <a:ext cx="74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ВСВ-2</a:t>
            </a:r>
          </a:p>
        </p:txBody>
      </p: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5CEF09BB-8ABA-4638-91DA-50C2342F3BC5}"/>
              </a:ext>
            </a:extLst>
          </p:cNvPr>
          <p:cNvCxnSpPr>
            <a:cxnSpLocks/>
          </p:cNvCxnSpPr>
          <p:nvPr/>
        </p:nvCxnSpPr>
        <p:spPr>
          <a:xfrm flipV="1">
            <a:off x="6681060" y="2415599"/>
            <a:ext cx="0" cy="1534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id="{1E5CEC6B-1A39-4591-A4F6-46FB6FA06E36}"/>
              </a:ext>
            </a:extLst>
          </p:cNvPr>
          <p:cNvCxnSpPr>
            <a:cxnSpLocks/>
          </p:cNvCxnSpPr>
          <p:nvPr/>
        </p:nvCxnSpPr>
        <p:spPr>
          <a:xfrm flipV="1">
            <a:off x="2915118" y="2648636"/>
            <a:ext cx="1209763" cy="553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8F2BAE7A-C840-4734-AC56-6D02B9B8C7B1}"/>
              </a:ext>
            </a:extLst>
          </p:cNvPr>
          <p:cNvCxnSpPr>
            <a:cxnSpLocks/>
          </p:cNvCxnSpPr>
          <p:nvPr/>
        </p:nvCxnSpPr>
        <p:spPr>
          <a:xfrm flipH="1">
            <a:off x="3521937" y="2187038"/>
            <a:ext cx="1044072" cy="447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16E2A6D6-FC62-45F4-98F9-850F4C9DF276}"/>
              </a:ext>
            </a:extLst>
          </p:cNvPr>
          <p:cNvSpPr txBox="1"/>
          <p:nvPr/>
        </p:nvSpPr>
        <p:spPr>
          <a:xfrm>
            <a:off x="4138849" y="1929517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08C5F4B-4B99-45E7-940A-1290A38D4C6D}"/>
              </a:ext>
            </a:extLst>
          </p:cNvPr>
          <p:cNvSpPr txBox="1"/>
          <p:nvPr/>
        </p:nvSpPr>
        <p:spPr>
          <a:xfrm>
            <a:off x="2823520" y="2779887"/>
            <a:ext cx="3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BDBC00-F6A4-46DD-939F-E3F74796F5D3}"/>
              </a:ext>
            </a:extLst>
          </p:cNvPr>
          <p:cNvSpPr txBox="1"/>
          <p:nvPr/>
        </p:nvSpPr>
        <p:spPr>
          <a:xfrm flipH="1">
            <a:off x="5053529" y="2731102"/>
            <a:ext cx="74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ВСВ-1</a:t>
            </a:r>
          </a:p>
        </p:txBody>
      </p:sp>
      <p:sp>
        <p:nvSpPr>
          <p:cNvPr id="82" name="Полилиния: фигура 81">
            <a:extLst>
              <a:ext uri="{FF2B5EF4-FFF2-40B4-BE49-F238E27FC236}">
                <a16:creationId xmlns:a16="http://schemas.microsoft.com/office/drawing/2014/main" id="{2193B4CF-6A33-4B0E-83C9-EE91B9B4536C}"/>
              </a:ext>
            </a:extLst>
          </p:cNvPr>
          <p:cNvSpPr/>
          <p:nvPr/>
        </p:nvSpPr>
        <p:spPr>
          <a:xfrm>
            <a:off x="1859281" y="2477539"/>
            <a:ext cx="4437636" cy="1966756"/>
          </a:xfrm>
          <a:custGeom>
            <a:avLst/>
            <a:gdLst>
              <a:gd name="connsiteX0" fmla="*/ 125695 w 4437636"/>
              <a:gd name="connsiteY0" fmla="*/ 1637662 h 1966756"/>
              <a:gd name="connsiteX1" fmla="*/ 167640 w 4437636"/>
              <a:gd name="connsiteY1" fmla="*/ 1604106 h 1966756"/>
              <a:gd name="connsiteX2" fmla="*/ 4043354 w 4437636"/>
              <a:gd name="connsiteY2" fmla="*/ 1809 h 1966756"/>
              <a:gd name="connsiteX3" fmla="*/ 4437636 w 4437636"/>
              <a:gd name="connsiteY3" fmla="*/ 1956444 h 196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7636" h="1966756">
                <a:moveTo>
                  <a:pt x="125695" y="1637662"/>
                </a:moveTo>
                <a:cubicBezTo>
                  <a:pt x="-179804" y="1757205"/>
                  <a:pt x="167640" y="1604106"/>
                  <a:pt x="167640" y="1604106"/>
                </a:cubicBezTo>
                <a:cubicBezTo>
                  <a:pt x="820583" y="1331464"/>
                  <a:pt x="3331688" y="-56914"/>
                  <a:pt x="4043354" y="1809"/>
                </a:cubicBezTo>
                <a:cubicBezTo>
                  <a:pt x="4755020" y="60532"/>
                  <a:pt x="3679831" y="2129817"/>
                  <a:pt x="4437636" y="195644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7F83B242-E94B-4A08-91DE-F2C4BCFAAEC8}"/>
              </a:ext>
            </a:extLst>
          </p:cNvPr>
          <p:cNvCxnSpPr>
            <a:cxnSpLocks/>
          </p:cNvCxnSpPr>
          <p:nvPr/>
        </p:nvCxnSpPr>
        <p:spPr>
          <a:xfrm>
            <a:off x="9756407" y="3879841"/>
            <a:ext cx="154224" cy="76551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4BA5F30B-0C9C-4BBC-8581-49B3FE307A13}"/>
              </a:ext>
            </a:extLst>
          </p:cNvPr>
          <p:cNvCxnSpPr>
            <a:cxnSpLocks/>
          </p:cNvCxnSpPr>
          <p:nvPr/>
        </p:nvCxnSpPr>
        <p:spPr>
          <a:xfrm>
            <a:off x="9917196" y="3956740"/>
            <a:ext cx="250745" cy="124064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6EC6E1CC-D933-4FDC-A870-AC7139BB46B7}"/>
              </a:ext>
            </a:extLst>
          </p:cNvPr>
          <p:cNvCxnSpPr>
            <a:cxnSpLocks/>
          </p:cNvCxnSpPr>
          <p:nvPr/>
        </p:nvCxnSpPr>
        <p:spPr>
          <a:xfrm>
            <a:off x="10287710" y="4142696"/>
            <a:ext cx="159757" cy="80395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DAC8383-D814-4072-87ED-A3C699702433}"/>
              </a:ext>
            </a:extLst>
          </p:cNvPr>
          <p:cNvSpPr txBox="1"/>
          <p:nvPr/>
        </p:nvSpPr>
        <p:spPr>
          <a:xfrm>
            <a:off x="1140903" y="1233182"/>
            <a:ext cx="15848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Связка 3 класс 9.04.2022</a:t>
            </a:r>
          </a:p>
        </p:txBody>
      </p:sp>
    </p:spTree>
    <p:extLst>
      <p:ext uri="{BB962C8B-B14F-4D97-AF65-F5344CB8AC3E}">
        <p14:creationId xmlns:p14="http://schemas.microsoft.com/office/powerpoint/2010/main" val="3760042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Ульяна Злобина</dc:creator>
  <cp:lastModifiedBy>Ульяна Злобина</cp:lastModifiedBy>
  <cp:revision>7</cp:revision>
  <dcterms:created xsi:type="dcterms:W3CDTF">2021-11-09T00:54:16Z</dcterms:created>
  <dcterms:modified xsi:type="dcterms:W3CDTF">2022-03-27T11:58:12Z</dcterms:modified>
</cp:coreProperties>
</file>